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8" r:id="rId4"/>
    <p:sldId id="258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666" autoAdjust="0"/>
    <p:restoredTop sz="94660" autoAdjust="0"/>
  </p:normalViewPr>
  <p:slideViewPr>
    <p:cSldViewPr>
      <p:cViewPr varScale="1">
        <p:scale>
          <a:sx n="79" d="100"/>
          <a:sy n="79" d="100"/>
        </p:scale>
        <p:origin x="-94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6DD9B-E036-4A5A-B994-E6D9FD26F4FC}" type="datetimeFigureOut">
              <a:rPr lang="ru-RU" smtClean="0"/>
              <a:pPr/>
              <a:t>16.05.2017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7C3E89-F9BB-4983-BD5A-8901361E2D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16.05.2017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071506" y="3857628"/>
            <a:ext cx="8072494" cy="1500198"/>
          </a:xfrm>
        </p:spPr>
        <p:txBody>
          <a:bodyPr/>
          <a:lstStyle/>
          <a:p>
            <a:pPr algn="just"/>
            <a:r>
              <a:rPr lang="ru-RU" sz="4000" b="1" i="1" dirty="0" smtClean="0">
                <a:solidFill>
                  <a:schemeClr val="tx2"/>
                </a:solidFill>
              </a:rPr>
              <a:t>Физкультурно-оздоровительные </a:t>
            </a:r>
            <a:br>
              <a:rPr lang="ru-RU" sz="4000" b="1" i="1" dirty="0" smtClean="0">
                <a:solidFill>
                  <a:schemeClr val="tx2"/>
                </a:solidFill>
              </a:rPr>
            </a:br>
            <a:r>
              <a:rPr lang="ru-RU" sz="4000" b="1" i="1" dirty="0" smtClean="0">
                <a:solidFill>
                  <a:schemeClr val="tx2"/>
                </a:solidFill>
              </a:rPr>
              <a:t>           здоровьесберегающие технологии.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Для физического развития ребенка рекомендуется проводить занятия: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501008"/>
            <a:ext cx="7200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Гимнастика в утреннее время;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Ритмика;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Физкультура в помещении и на воздухе;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Занятие по плаванию;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Занятия на специальных тренажерах;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Активные игры; </a:t>
            </a:r>
          </a:p>
          <a:p>
            <a:pPr>
              <a:buFont typeface="Arial" pitchFamily="34" charset="0"/>
              <a:buChar char="•"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Физкультурные минутки. </a:t>
            </a:r>
          </a:p>
          <a:p>
            <a:pPr>
              <a:buFont typeface="Arial" pitchFamily="34" charset="0"/>
              <a:buChar char="•"/>
            </a:pP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8363272" cy="4536504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Сохранение и укрепление здоровья детей –</a:t>
            </a:r>
          </a:p>
          <a:p>
            <a:pPr algn="ct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сложная комплексная социально-педагогическая проблема, требующая переориентации целей образования и воспитания. Быстро надвигающаяся эра не просто оздоровления, а именно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здоровьесберегающих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здоровьевоссоздающих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технологий имеет направление, характерной особенностью которого является улучшение качества тела через профилактику движений, то есть модификация упражнений направлена не на коррекцию мышц, а на коррекцию движений – ее суставную кинематику.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40891463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6660232" cy="5904656"/>
          </a:xfrm>
        </p:spPr>
        <p:txBody>
          <a:bodyPr/>
          <a:lstStyle/>
          <a:p>
            <a:r>
              <a:rPr lang="ru-RU" sz="36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доровье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это состояние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полного физического,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психического и социального благополучия, </a:t>
            </a:r>
            <a:b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 не просто отсутствие болезней или физических дефектов.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229600" cy="4797152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Физкультурно-оздоровительная технология – 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это способ реализации деятельности, направленной на достижение и поддержание физического благополучия и на снижение риска развития заболеваний средствами физической культуры и оздоровления. Это основные правила использования специальных знаний и умений, способов организации и осуществления конкретных действий, необходимых для выполнения физкультурно-оздоровительной деятельности.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Направлены на физическое развитие занимающихся: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Закаливание;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Тренировку силы;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Выносливости;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Быстроты; 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Гибкости и других качеств.</a:t>
            </a:r>
          </a:p>
          <a:p>
            <a:pPr algn="ctr">
              <a:buNone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Реализуются на уроках/занятиях физической культуры и в работе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спортивных секций.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857248"/>
          </a:xfrm>
        </p:spPr>
        <p:txBody>
          <a:bodyPr/>
          <a:lstStyle/>
          <a:p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Принципы здоровьесбережения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</p:txBody>
      </p:sp>
      <p:sp>
        <p:nvSpPr>
          <p:cNvPr id="8" name="Содержимое 6"/>
          <p:cNvSpPr>
            <a:spLocks noGrp="1"/>
          </p:cNvSpPr>
          <p:nvPr>
            <p:ph sz="half" idx="2"/>
          </p:nvPr>
        </p:nvSpPr>
        <p:spPr>
          <a:xfrm>
            <a:off x="539552" y="2852936"/>
            <a:ext cx="8064896" cy="2924944"/>
          </a:xfrm>
        </p:spPr>
        <p:txBody>
          <a:bodyPr/>
          <a:lstStyle/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Развитие физических качеств, двигательной активности и становление физической культуры дошкольников;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Закаливание;</a:t>
            </a:r>
          </a:p>
          <a:p>
            <a:pPr algn="ctr"/>
            <a:r>
              <a:rPr lang="ru-RU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Дыхательная гимнастика;</a:t>
            </a:r>
          </a:p>
          <a:p>
            <a:pPr algn="ctr"/>
            <a:endParaRPr lang="ru-RU" sz="32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252536" y="2780928"/>
            <a:ext cx="41968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6"/>
          <p:cNvSpPr>
            <a:spLocks noGrp="1"/>
          </p:cNvSpPr>
          <p:nvPr>
            <p:ph sz="half" idx="2"/>
          </p:nvPr>
        </p:nvSpPr>
        <p:spPr>
          <a:xfrm>
            <a:off x="755576" y="2060848"/>
            <a:ext cx="7488832" cy="3561259"/>
          </a:xfrm>
        </p:spPr>
        <p:txBody>
          <a:bodyPr/>
          <a:lstStyle/>
          <a:p>
            <a:endParaRPr lang="ru-RU" dirty="0" smtClean="0"/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Содержимое 6"/>
          <p:cNvSpPr>
            <a:spLocks noGrp="1"/>
          </p:cNvSpPr>
          <p:nvPr>
            <p:ph sz="half" idx="2"/>
          </p:nvPr>
        </p:nvSpPr>
        <p:spPr>
          <a:xfrm>
            <a:off x="899592" y="1988840"/>
            <a:ext cx="7711008" cy="3573016"/>
          </a:xfrm>
        </p:spPr>
        <p:txBody>
          <a:bodyPr/>
          <a:lstStyle/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Массаж и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самомассаж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;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Профилактика плоскостопия;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формирование правильной осанки;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оздоровительные процедуры в водной среде (бассейне) и на тренажерах;</a:t>
            </a:r>
          </a:p>
          <a:p>
            <a:pPr algn="ctr"/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воспитание привычки к повседневной физической активности и заботе о здоровье и др.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79635" y="2136338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92896"/>
            <a:ext cx="8229600" cy="3816424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276872"/>
            <a:ext cx="784887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Реализация этих технологий, как правило, осуществляется специалистами по физическому воспитанию и воспитателями ДОУ в условиях специально организованных форм оздоровительной работы.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3744416"/>
          </a:xfrm>
        </p:spPr>
        <p:txBody>
          <a:bodyPr/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Отдельные приемы этих технологий широко используются педагогами дошкольного образования в разных формах организации педагогического процесса: 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8147248" cy="3921299"/>
          </a:xfrm>
        </p:spPr>
        <p:txBody>
          <a:bodyPr/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занятиях;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прогулках;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режимные моменты;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свободной деятельности детей;</a:t>
            </a:r>
          </a:p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ходе педагогического взаимодействия взрослого с ребенком и др.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144</TotalTime>
  <Words>310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лица</vt:lpstr>
      <vt:lpstr>Физкультурно-оздоровительные             здоровьесберегающие технологии. </vt:lpstr>
      <vt:lpstr>Здоровье – это состояние  полного физического,  психического и социального благополучия,  а не просто отсутствие болезней или физических дефектов.</vt:lpstr>
      <vt:lpstr>Слайд 3</vt:lpstr>
      <vt:lpstr>Слайд 4</vt:lpstr>
      <vt:lpstr>Принципы здоровьесбережения.</vt:lpstr>
      <vt:lpstr>Слайд 6</vt:lpstr>
      <vt:lpstr> </vt:lpstr>
      <vt:lpstr>Отдельные приемы этих технологий широко используются педагогами дошкольного образования в разных формах организации педагогического процесса: </vt:lpstr>
      <vt:lpstr>Слайд 9</vt:lpstr>
      <vt:lpstr>Для физического развития ребенка рекомендуется проводить занятия: 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домашний 1</cp:lastModifiedBy>
  <cp:revision>19</cp:revision>
  <dcterms:created xsi:type="dcterms:W3CDTF">2016-05-11T09:30:30Z</dcterms:created>
  <dcterms:modified xsi:type="dcterms:W3CDTF">2017-05-16T02:18:08Z</dcterms:modified>
</cp:coreProperties>
</file>