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домашний 1\Desktop\дет сад\картотека\пальчиковые игры\t6sgX-acn0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</p:spPr>
      </p:pic>
      <p:pic>
        <p:nvPicPr>
          <p:cNvPr id="1027" name="Picture 3" descr="C:\Users\домашний 1\Desktop\дет сад\картотека\пальчиковые игры\YZxA7teR6w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домашний 1\Desktop\дет сад\картотека\пальчиковые игры\2-r7TDPxzU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</p:spPr>
      </p:pic>
      <p:pic>
        <p:nvPicPr>
          <p:cNvPr id="2051" name="Picture 3" descr="C:\Users\домашний 1\Desktop\дет сад\картотека\пальчиковые игры\lcLDUThz59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домашний 1\Desktop\дет сад\картотека\пальчиковые игры\4ijLQFbfqH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</p:spPr>
      </p:pic>
      <p:pic>
        <p:nvPicPr>
          <p:cNvPr id="3075" name="Picture 3" descr="C:\Users\домашний 1\Desktop\дет сад\картотека\пальчиковые игры\q5yz5TYAou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домашний 1\Desktop\дет сад\картотека\пальчиковые игры\AEpOb-px5r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</p:spPr>
      </p:pic>
      <p:pic>
        <p:nvPicPr>
          <p:cNvPr id="4099" name="Picture 3" descr="C:\Users\домашний 1\Desktop\дет сад\картотека\пальчиковые игры\YlEgGiMHBo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Слайд 1</vt:lpstr>
      <vt:lpstr>Слайд 2</vt:lpstr>
      <vt:lpstr>Слайд 3</vt:lpstr>
      <vt:lpstr>Слайд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домашний 1</dc:creator>
  <cp:lastModifiedBy>домашний 1</cp:lastModifiedBy>
  <cp:revision>1</cp:revision>
  <dcterms:created xsi:type="dcterms:W3CDTF">2006-08-16T00:00:00Z</dcterms:created>
  <dcterms:modified xsi:type="dcterms:W3CDTF">2017-05-16T02:24:50Z</dcterms:modified>
</cp:coreProperties>
</file>