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660"/>
  </p:normalViewPr>
  <p:slideViewPr>
    <p:cSldViewPr>
      <p:cViewPr varScale="1">
        <p:scale>
          <a:sx n="111" d="100"/>
          <a:sy n="111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60648"/>
            <a:ext cx="399248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444444"/>
                </a:solidFill>
                <a:latin typeface="times new roman"/>
              </a:rPr>
              <a:t>МБДОУ </a:t>
            </a:r>
            <a:r>
              <a:rPr lang="ru-RU" dirty="0" smtClean="0">
                <a:solidFill>
                  <a:srgbClr val="444444"/>
                </a:solidFill>
                <a:latin typeface="times new roman"/>
              </a:rPr>
              <a:t>№</a:t>
            </a:r>
            <a:r>
              <a:rPr lang="ru-RU" dirty="0">
                <a:solidFill>
                  <a:srgbClr val="444444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444444"/>
                </a:solidFill>
                <a:latin typeface="times new roman"/>
              </a:rPr>
              <a:t>50</a:t>
            </a:r>
            <a:endParaRPr lang="ru-RU" dirty="0" smtClean="0">
              <a:solidFill>
                <a:srgbClr val="444444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444444"/>
                </a:solidFill>
                <a:latin typeface="times new roman"/>
              </a:rPr>
              <a:t>"Детский сад </a:t>
            </a:r>
            <a:r>
              <a:rPr lang="ru-RU" dirty="0" smtClean="0">
                <a:solidFill>
                  <a:srgbClr val="444444"/>
                </a:solidFill>
                <a:latin typeface="times new roman"/>
              </a:rPr>
              <a:t>комбинированного вида“</a:t>
            </a:r>
            <a:endParaRPr lang="en-US" dirty="0" smtClean="0">
              <a:solidFill>
                <a:srgbClr val="444444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times new roman"/>
              </a:rPr>
              <a:t>Воспитатель: </a:t>
            </a:r>
            <a:r>
              <a:rPr lang="ru-RU" dirty="0" err="1" smtClean="0">
                <a:solidFill>
                  <a:srgbClr val="444444"/>
                </a:solidFill>
                <a:latin typeface="times new roman"/>
              </a:rPr>
              <a:t>Щепцова</a:t>
            </a:r>
            <a:r>
              <a:rPr lang="ru-RU" dirty="0" smtClean="0">
                <a:solidFill>
                  <a:srgbClr val="444444"/>
                </a:solidFill>
                <a:latin typeface="times new roman"/>
              </a:rPr>
              <a:t> Е.Ю.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15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989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Артиллеристы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44251"/>
            <a:ext cx="5698976" cy="2548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Да здравствуют артиллеристы-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Защитники наших </a:t>
            </a:r>
            <a:r>
              <a:rPr lang="ru-RU" b="1" dirty="0" smtClean="0">
                <a:solidFill>
                  <a:srgbClr val="FFFF00"/>
                </a:solidFill>
              </a:rPr>
              <a:t>земель!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Подносчики </a:t>
            </a:r>
            <a:r>
              <a:rPr lang="ru-RU" b="1" dirty="0">
                <a:solidFill>
                  <a:srgbClr val="FFFF00"/>
                </a:solidFill>
              </a:rPr>
              <a:t>наших снарядов,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Наводчики</a:t>
            </a:r>
            <a:r>
              <a:rPr lang="ru-RU" b="1" dirty="0">
                <a:solidFill>
                  <a:srgbClr val="FFFF00"/>
                </a:solidFill>
              </a:rPr>
              <a:t>, бьющие в цель!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6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Моряки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51" y="3205186"/>
            <a:ext cx="4474840" cy="36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мачте наш трехцветный флаг,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палубе стоит моряк.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И знает, что моря страны,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Границы океанов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И днем, и ночью быть должны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 бдительной охраной!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7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Подводники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17032"/>
            <a:ext cx="3888432" cy="3013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Вот дивная картина 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Выходит из глубин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Стальная субмарина,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Как будто бы дельфин!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Подводники в ней служат 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Они и там, и тут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 водной гладью кружат,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Границу берегут!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4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Военный врач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39" y="4525144"/>
            <a:ext cx="4179667" cy="23328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Солдат у вражеских высот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Был ранен утром рано.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Отважный военврач спасет,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Он перевяжет раны!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7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368" y="116632"/>
            <a:ext cx="5688632" cy="2736304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небо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будет голубым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Palatino Linotype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в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небе не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клубится дым,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пушки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грозные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молчат,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И пулемёты не строчат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Чтоб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жили люди,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города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…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Мир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нужен на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земле всегда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!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Palatino Linotyp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8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360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2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90742"/>
            <a:ext cx="8229600" cy="21328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Чтобы в армии служить 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надо крепким, сильным быть,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С детства спортом заниматься, 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бегать, плавать, закаляться</a:t>
            </a:r>
            <a:r>
              <a:rPr lang="ru-RU" sz="2800" b="1" dirty="0" smtClean="0">
                <a:solidFill>
                  <a:srgbClr val="FFFF00"/>
                </a:solidFill>
                <a:latin typeface="Times New Roman Cyr"/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5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93338"/>
            <a:ext cx="8229600" cy="27363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rgbClr val="FFFF00"/>
                </a:solidFill>
              </a:rPr>
              <a:t>Со всеми заданиями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Солдат должен справляться,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Быстро и ловко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 свою форму одеваться! </a:t>
            </a:r>
          </a:p>
        </p:txBody>
      </p:sp>
    </p:spTree>
    <p:extLst>
      <p:ext uri="{BB962C8B-B14F-4D97-AF65-F5344CB8AC3E}">
        <p14:creationId xmlns:p14="http://schemas.microsoft.com/office/powerpoint/2010/main" val="4049902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384" y="188640"/>
            <a:ext cx="5637312" cy="25922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Смело в небе проплывает,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Обгоняя птиц полет,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Человек им управляет,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Что такое</a:t>
            </a:r>
            <a:r>
              <a:rPr lang="ru-RU" sz="3600" b="1" dirty="0" smtClean="0">
                <a:solidFill>
                  <a:srgbClr val="FFFF00"/>
                </a:solidFill>
              </a:rPr>
              <a:t>?…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Летчики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3717032"/>
            <a:ext cx="3897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Он металлическую птицу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Поднимет в облака.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Теперь воздушная граница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Надежна и крепка!</a:t>
            </a:r>
          </a:p>
        </p:txBody>
      </p:sp>
    </p:spTree>
    <p:extLst>
      <p:ext uri="{BB962C8B-B14F-4D97-AF65-F5344CB8AC3E}">
        <p14:creationId xmlns:p14="http://schemas.microsoft.com/office/powerpoint/2010/main" val="182328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517232"/>
            <a:ext cx="4186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Десантники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4186808" cy="341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Десантники </a:t>
            </a:r>
            <a:r>
              <a:rPr lang="ru-RU" sz="2800" b="1" dirty="0">
                <a:solidFill>
                  <a:srgbClr val="0000FF"/>
                </a:solidFill>
              </a:rPr>
              <a:t>в минуты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Спускаются с небес.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Распутав парашюты,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Прочешут темный лес,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Овраги, горы и луга.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Найдут опасного врага</a:t>
            </a:r>
            <a:r>
              <a:rPr lang="ru-RU" sz="2800" b="1" dirty="0" smtClean="0">
                <a:solidFill>
                  <a:srgbClr val="0000FF"/>
                </a:solidFill>
              </a:rPr>
              <a:t>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46085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Пограничники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232845"/>
            <a:ext cx="3466728" cy="26251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ветвях заснули птицы,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Звёзды в небе не горят.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Притаился у границы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Пограничников отряд.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Пограничники не дремлют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У родного рубежа: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Наше море, нашу землю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Наше небо сторожат!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1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4482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Танкисты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5004048" cy="29523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Везде, как будто вездеход,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На гусеницах танк пройдет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Ствол орудийный впереди,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Опасно, враг, не подходи!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Танк прочной защищен броней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И сможет встретить </a:t>
            </a:r>
            <a:r>
              <a:rPr lang="ru-RU" b="1" dirty="0" smtClean="0">
                <a:solidFill>
                  <a:srgbClr val="0000FF"/>
                </a:solidFill>
              </a:rPr>
              <a:t>бой!</a:t>
            </a:r>
          </a:p>
        </p:txBody>
      </p:sp>
    </p:spTree>
    <p:extLst>
      <p:ext uri="{BB962C8B-B14F-4D97-AF65-F5344CB8AC3E}">
        <p14:creationId xmlns:p14="http://schemas.microsoft.com/office/powerpoint/2010/main" val="421167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Чтобы в армии служить  надо крепким, сильным быть, С детства спортом заниматься,  бегать, плавать, закаляться.</vt:lpstr>
      <vt:lpstr>Со всеми заданиями Солдат должен справляться, Быстро и ловко В свою форму одеваться! </vt:lpstr>
      <vt:lpstr>Смело в небе проплывает, Обгоняя птиц полет, Человек им управляет, Что такое?…</vt:lpstr>
      <vt:lpstr>Презентация PowerPoint</vt:lpstr>
      <vt:lpstr>Десантники</vt:lpstr>
      <vt:lpstr>Пограничники</vt:lpstr>
      <vt:lpstr>Танкисты</vt:lpstr>
      <vt:lpstr>Артиллеристы</vt:lpstr>
      <vt:lpstr>Моряки</vt:lpstr>
      <vt:lpstr>Подводники</vt:lpstr>
      <vt:lpstr>Военный врач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Елена Писарева</cp:lastModifiedBy>
  <cp:revision>12</cp:revision>
  <dcterms:created xsi:type="dcterms:W3CDTF">2015-02-12T08:13:10Z</dcterms:created>
  <dcterms:modified xsi:type="dcterms:W3CDTF">2021-07-09T06:25:02Z</dcterms:modified>
</cp:coreProperties>
</file>